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1" r:id="rId8"/>
    <p:sldId id="263" r:id="rId9"/>
    <p:sldId id="262" r:id="rId10"/>
    <p:sldId id="267" r:id="rId11"/>
    <p:sldId id="265" r:id="rId12"/>
    <p:sldId id="268" r:id="rId13"/>
    <p:sldId id="269" r:id="rId14"/>
    <p:sldId id="266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5B435-60FA-4B7E-A76F-E52A9849E265}" type="datetimeFigureOut">
              <a:rPr lang="ru-RU" smtClean="0"/>
              <a:t>28.04.2022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37F8C-9D2A-404F-BEC4-02330325F79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748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5B435-60FA-4B7E-A76F-E52A9849E265}" type="datetimeFigureOut">
              <a:rPr lang="ru-RU" smtClean="0"/>
              <a:t>28.04.2022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37F8C-9D2A-404F-BEC4-02330325F79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6324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5B435-60FA-4B7E-A76F-E52A9849E265}" type="datetimeFigureOut">
              <a:rPr lang="ru-RU" smtClean="0"/>
              <a:t>28.04.2022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37F8C-9D2A-404F-BEC4-02330325F79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0504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5B435-60FA-4B7E-A76F-E52A9849E265}" type="datetimeFigureOut">
              <a:rPr lang="ru-RU" smtClean="0"/>
              <a:t>28.04.2022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37F8C-9D2A-404F-BEC4-02330325F79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4651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5B435-60FA-4B7E-A76F-E52A9849E265}" type="datetimeFigureOut">
              <a:rPr lang="ru-RU" smtClean="0"/>
              <a:t>28.04.2022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37F8C-9D2A-404F-BEC4-02330325F79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0433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5B435-60FA-4B7E-A76F-E52A9849E265}" type="datetimeFigureOut">
              <a:rPr lang="ru-RU" smtClean="0"/>
              <a:t>28.04.2022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37F8C-9D2A-404F-BEC4-02330325F79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1083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5B435-60FA-4B7E-A76F-E52A9849E265}" type="datetimeFigureOut">
              <a:rPr lang="ru-RU" smtClean="0"/>
              <a:t>28.04.2022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37F8C-9D2A-404F-BEC4-02330325F79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4112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5B435-60FA-4B7E-A76F-E52A9849E265}" type="datetimeFigureOut">
              <a:rPr lang="ru-RU" smtClean="0"/>
              <a:t>28.04.2022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37F8C-9D2A-404F-BEC4-02330325F79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6592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5B435-60FA-4B7E-A76F-E52A9849E265}" type="datetimeFigureOut">
              <a:rPr lang="ru-RU" smtClean="0"/>
              <a:t>28.04.2022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37F8C-9D2A-404F-BEC4-02330325F79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8131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5B435-60FA-4B7E-A76F-E52A9849E265}" type="datetimeFigureOut">
              <a:rPr lang="ru-RU" smtClean="0"/>
              <a:t>28.04.2022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37F8C-9D2A-404F-BEC4-02330325F79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9541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5B435-60FA-4B7E-A76F-E52A9849E265}" type="datetimeFigureOut">
              <a:rPr lang="ru-RU" smtClean="0"/>
              <a:t>28.04.2022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37F8C-9D2A-404F-BEC4-02330325F79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4082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E5B435-60FA-4B7E-A76F-E52A9849E265}" type="datetimeFigureOut">
              <a:rPr lang="ru-RU" smtClean="0"/>
              <a:t>28.04.2022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A37F8C-9D2A-404F-BEC4-02330325F79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2243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404664"/>
            <a:ext cx="8208912" cy="1728192"/>
          </a:xfrm>
        </p:spPr>
        <p:txBody>
          <a:bodyPr/>
          <a:lstStyle/>
          <a:p>
            <a:r>
              <a:rPr lang="ru-RU" dirty="0" smtClean="0"/>
              <a:t>ФГОС-2022 для начальной и основной школы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2348880"/>
            <a:ext cx="7776864" cy="3456384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ФГОС- федеральный государственные стандарты</a:t>
            </a:r>
          </a:p>
          <a:p>
            <a:endParaRPr lang="ru-RU" dirty="0">
              <a:solidFill>
                <a:srgbClr val="FF0000"/>
              </a:solidFill>
            </a:endParaRPr>
          </a:p>
          <a:p>
            <a:r>
              <a:rPr lang="ru-RU" dirty="0" smtClean="0">
                <a:solidFill>
                  <a:srgbClr val="FF0000"/>
                </a:solidFill>
              </a:rPr>
              <a:t>С сентября 2023 года ученики 1-х и новых 5-х классов будут обучаться только по новым ФГОС 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1494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Что же принесут новые ФГОС?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b="1" dirty="0" smtClean="0"/>
              <a:t>Деление учеников на группы.</a:t>
            </a:r>
          </a:p>
          <a:p>
            <a:pPr marL="0" indent="0" algn="just">
              <a:buNone/>
            </a:pPr>
            <a:r>
              <a:rPr lang="ru-RU" b="1" dirty="0" smtClean="0"/>
              <a:t> </a:t>
            </a:r>
            <a:r>
              <a:rPr lang="ru-RU" dirty="0" smtClean="0"/>
              <a:t>Раньше таких норм ФГОС не устанавливал. Новые стандарты НОО и ООО разрешают организовать образовательную деятельность при помощи деления на группы. Обучение в группах можно строить по-разному: с учетом успеваемости, образовательных потребностей и интересов, целей. Это позволит учителям реализовывать дифференцированный подход.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24858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Что же принесут новые ФГОС?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>
              <a:buFont typeface="Wingdings" pitchFamily="2" charset="2"/>
              <a:buChar char="ü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Функциональная грамотность.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ФГОС третьего поколения определяет функциональную грамотность как способность решать учебные задачи и жизненные ситуации на основе сформированных способов деятельности. Ученики должны понимать, как изучаемые предметы помогают найти профессию и место в жизни.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77711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Что же принесут новые ФГОС?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Использование электронных средств обучения, дистанционных технологий.</a:t>
            </a:r>
          </a:p>
          <a:p>
            <a:r>
              <a:rPr lang="ru-RU" dirty="0" smtClean="0"/>
              <a:t>Старый ФГОС таких требований не устанавливал. Теперь новый ФГОС фиксирует право школы применять различные образовательные технологии.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99173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Что же принесут новые ФГОС?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Ученики с ОВЗ</a:t>
            </a:r>
            <a:r>
              <a:rPr lang="ru-RU" dirty="0" smtClean="0"/>
              <a:t>.</a:t>
            </a:r>
          </a:p>
          <a:p>
            <a:r>
              <a:rPr lang="ru-RU" dirty="0" smtClean="0"/>
              <a:t>В стандартах указали, что в начальных классах не нужно применять эти стандарты для обучения детей с ОВЗ и интеллектуальными нарушениями. Их заменяют адаптированные программы.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18045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Как будут учиться дети, продолжающие обучение?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 старым ФГОС. ИЛИ</a:t>
            </a:r>
          </a:p>
          <a:p>
            <a:pPr algn="just"/>
            <a:r>
              <a:rPr lang="ru-RU" b="1" dirty="0" smtClean="0"/>
              <a:t>Если хотите, чтобы ваш ребенок быстрее влился в современные стандарты обучения и перешел на новую программу, необходимо ваше письменное согласие на переход</a:t>
            </a:r>
            <a:r>
              <a:rPr lang="ru-RU" dirty="0" smtClean="0"/>
              <a:t>. </a:t>
            </a:r>
          </a:p>
          <a:p>
            <a:r>
              <a:rPr lang="ru-RU" dirty="0" smtClean="0"/>
              <a:t>Образец согласия будут переданы классным руководителям.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42121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Минпросвещения</a:t>
            </a:r>
            <a:r>
              <a:rPr lang="ru-RU" dirty="0" smtClean="0"/>
              <a:t> запретило принимать на обучение по старым ФГОС в 1-е и 5-е классы с 2022/2023 учебного года. </a:t>
            </a:r>
          </a:p>
          <a:p>
            <a:r>
              <a:rPr lang="ru-RU" dirty="0" smtClean="0"/>
              <a:t>Дети, которые на этот момент продолжают обучение в школе, вправе продолжить обучение по старым ФГОС или перейти на новые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51852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712968" cy="1143000"/>
          </a:xfrm>
        </p:spPr>
        <p:txBody>
          <a:bodyPr>
            <a:no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Что же принесут новые ФГОС?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Стандарты образования стали конкретнее.</a:t>
            </a:r>
          </a:p>
          <a:p>
            <a:r>
              <a:rPr lang="ru-RU" dirty="0" smtClean="0"/>
              <a:t>Детям станет понятнее, чего от них хотят учителя и классные руководители. </a:t>
            </a:r>
          </a:p>
        </p:txBody>
      </p:sp>
    </p:spTree>
    <p:extLst>
      <p:ext uri="{BB962C8B-B14F-4D97-AF65-F5344CB8AC3E}">
        <p14:creationId xmlns:p14="http://schemas.microsoft.com/office/powerpoint/2010/main" val="22203552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Пример требований по литературе в основной школе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i="1" dirty="0" smtClean="0">
                <a:solidFill>
                  <a:srgbClr val="C00000"/>
                </a:solidFill>
              </a:rPr>
              <a:t>Выпускник должен: - уметь выразительно читать, в том числе наизусть, не менее 12 произведений или фрагментов; </a:t>
            </a:r>
          </a:p>
          <a:p>
            <a:r>
              <a:rPr lang="ru-RU" i="1" dirty="0" smtClean="0">
                <a:solidFill>
                  <a:srgbClr val="C00000"/>
                </a:solidFill>
              </a:rPr>
              <a:t>- создавать устные и письменные высказывания разных жанров, писать сочинение-рассуждение по заданной теме с опорой на прочитанные произведения (не менее 250 слов), аннотацию, отзыв, рецензию.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18678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Что же принесут новые ФГОС?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Аудиторных занятий стало меньше.</a:t>
            </a:r>
          </a:p>
          <a:p>
            <a:r>
              <a:rPr lang="ru-RU" dirty="0" smtClean="0"/>
              <a:t>Новый стандарт снизил максимальный предел часов аудиторной нагрузки: </a:t>
            </a:r>
          </a:p>
          <a:p>
            <a:r>
              <a:rPr lang="ru-RU" dirty="0" smtClean="0"/>
              <a:t>с 3345 до 3190 – для начальной школы; </a:t>
            </a:r>
          </a:p>
          <a:p>
            <a:r>
              <a:rPr lang="ru-RU" dirty="0" smtClean="0"/>
              <a:t>с 6020 до 5549 – для основной школы. </a:t>
            </a:r>
          </a:p>
          <a:p>
            <a:r>
              <a:rPr lang="ru-RU" dirty="0" smtClean="0">
                <a:solidFill>
                  <a:srgbClr val="00B050"/>
                </a:solidFill>
              </a:rPr>
              <a:t>Это значит, что у школьника будет меньше на 1-3 урока в неделю.</a:t>
            </a:r>
            <a:endParaRPr lang="ru-RU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92857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Границы аудиторной нагрузки в начальных классах:</a:t>
            </a:r>
          </a:p>
          <a:p>
            <a:pPr marL="0" indent="0">
              <a:buNone/>
            </a:pPr>
            <a:r>
              <a:rPr lang="ru-RU" dirty="0" smtClean="0"/>
              <a:t>Минимум (2904) 2954 </a:t>
            </a:r>
          </a:p>
          <a:p>
            <a:pPr marL="0" indent="0">
              <a:buNone/>
            </a:pPr>
            <a:r>
              <a:rPr lang="ru-RU" dirty="0" smtClean="0"/>
              <a:t>Максимум (3345) 3190 </a:t>
            </a:r>
          </a:p>
          <a:p>
            <a:r>
              <a:rPr lang="ru-RU" dirty="0"/>
              <a:t>Г</a:t>
            </a:r>
            <a:r>
              <a:rPr lang="ru-RU" dirty="0" smtClean="0"/>
              <a:t>раницы аудиторной нагрузки в средних классах</a:t>
            </a:r>
          </a:p>
          <a:p>
            <a:pPr marL="0" indent="0">
              <a:buNone/>
            </a:pPr>
            <a:r>
              <a:rPr lang="ru-RU" dirty="0" smtClean="0"/>
              <a:t>Минимум (5267) 5058 </a:t>
            </a:r>
          </a:p>
          <a:p>
            <a:pPr marL="0" indent="0">
              <a:buNone/>
            </a:pPr>
            <a:r>
              <a:rPr lang="ru-RU" dirty="0" smtClean="0"/>
              <a:t>Максимум (6020) 5549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63422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Что же принесут новые ФГОС?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Сделали ставку на вариативность программ.</a:t>
            </a:r>
          </a:p>
          <a:p>
            <a:r>
              <a:rPr lang="ru-RU" dirty="0" smtClean="0"/>
              <a:t>Теперь школа может индивидуализировать программу, в том числе: </a:t>
            </a:r>
          </a:p>
          <a:p>
            <a:pPr>
              <a:buFontTx/>
              <a:buChar char="-"/>
            </a:pPr>
            <a:r>
              <a:rPr lang="ru-RU" dirty="0" smtClean="0"/>
              <a:t>вводить углубленное изучение предметов; </a:t>
            </a:r>
          </a:p>
          <a:p>
            <a:pPr>
              <a:buFontTx/>
              <a:buChar char="-"/>
            </a:pPr>
            <a:r>
              <a:rPr lang="ru-RU" dirty="0" smtClean="0"/>
              <a:t> комбинировать предметы, курсы, модули; </a:t>
            </a:r>
          </a:p>
          <a:p>
            <a:pPr>
              <a:buFontTx/>
              <a:buChar char="-"/>
            </a:pPr>
            <a:r>
              <a:rPr lang="ru-RU" dirty="0" smtClean="0"/>
              <a:t> разрабатывать индивидуальные учебные планы.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05450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Вариативность учебных программ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уровне школы по 5-ти предметам (математика, информатика, физика, биология, химия) результаты определены на базовом и углубленном уровне. Школа выбирает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уровень изучения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этих предметов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91008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Что же принесут новые ФГОС?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«Второй иностранный язык» теперь можно вводить, если есть заявление родителей и ресурсы у школы. Он исключен из обязательных предметов изучения. Язык можно выбрать из школьного перечня ( для 8-9 классов)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964450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</TotalTime>
  <Words>563</Words>
  <Application>Microsoft Office PowerPoint</Application>
  <PresentationFormat>Экран (4:3)</PresentationFormat>
  <Paragraphs>50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ФГОС-2022 для начальной и основной школы</vt:lpstr>
      <vt:lpstr>Презентация PowerPoint</vt:lpstr>
      <vt:lpstr>Что же принесут новые ФГОС?</vt:lpstr>
      <vt:lpstr>Пример требований по литературе в основной школе</vt:lpstr>
      <vt:lpstr>Что же принесут новые ФГОС?</vt:lpstr>
      <vt:lpstr>Презентация PowerPoint</vt:lpstr>
      <vt:lpstr>Что же принесут новые ФГОС?</vt:lpstr>
      <vt:lpstr>Вариативность учебных программ</vt:lpstr>
      <vt:lpstr>Что же принесут новые ФГОС?</vt:lpstr>
      <vt:lpstr>Что же принесут новые ФГОС?</vt:lpstr>
      <vt:lpstr>Что же принесут новые ФГОС?</vt:lpstr>
      <vt:lpstr>Что же принесут новые ФГОС?</vt:lpstr>
      <vt:lpstr>Что же принесут новые ФГОС?</vt:lpstr>
      <vt:lpstr>Как будут учиться дети, продолжающие обучение?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ФГОС-2022 для начальной и основной школы</dc:title>
  <dc:creator>Учитель</dc:creator>
  <cp:lastModifiedBy>Учитель</cp:lastModifiedBy>
  <cp:revision>7</cp:revision>
  <dcterms:created xsi:type="dcterms:W3CDTF">2022-04-28T09:39:02Z</dcterms:created>
  <dcterms:modified xsi:type="dcterms:W3CDTF">2022-04-28T11:57:05Z</dcterms:modified>
</cp:coreProperties>
</file>